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44A06C-19A1-480A-BF66-3192043D9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C99E41-2D13-4242-A086-F0270D244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79E348-D251-4D07-A2AE-35B4CF70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6BB521-90E4-4AF2-8D4B-CFF2337F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034493-50FB-45BE-986A-BCAA46F9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54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8EE5DA-9D67-4B17-9857-EBF89068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D73FF8-A25D-4245-822F-0DD11745B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78BC76-1EA8-494B-B613-A1997D19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7B70A1-07EF-458B-ADEE-5D2630B7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07E564-B08D-4A61-916D-571647BC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5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6EE198-F54A-40A8-BFF3-0DE2324E9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8FDDF78-6F22-437C-8741-E360ECADE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185438-049B-454B-8066-F96AB297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3E8C94-AC7A-4B07-BDA8-FD87D90D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62F936-BC22-428D-8CF9-B8BC22F8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23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225676-F82F-4C2C-B503-6DDF4FE4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A881EB-4CFE-416C-AC49-B16A71A8E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4D1848-951C-4E40-AAE6-F589BE83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8A8800-D291-49AF-8764-F76A3889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71054F-9909-44B6-9B4C-3A5EA389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7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8FD3DA-4DDD-45A3-94FE-DAC94DC5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AF99D5-C0AE-47CD-8104-0E602A10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8A5D33-94F1-408E-B307-DF8AC575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4EACBC-DB9F-48B9-83A9-1A6EFF8A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408FC0-608C-49AD-B9B0-F441DDB3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7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9D3204-7554-4963-BDE4-F6A391C4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765537-8718-4FD2-9019-5279B414B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669830-BA7E-4C29-A8C9-F445584EE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BDB01A-B3E9-4E34-80A6-43AF7CCF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E8B3F9-1081-4CF0-A838-98535BBB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00CDFD-5468-43DB-B639-677BC4FD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56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DDC2E6-7959-4747-AD93-C820B34E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79C322-6DB5-4704-B1C3-64C3C78A1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D95FB3-7BA6-4B2C-ABC6-DC0C6A890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1E06A0-FF78-43FF-9DA8-1AB20EFE2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63DB8B6-1184-42F3-86A3-5AC9AB2AB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E7F21C4-5795-4B25-9E7A-4C3F6D17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B689F4F-F5C0-49E3-83BB-D7A0BB64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0B3F958-D380-46A2-8498-378C0A74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1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3CC6FF-0261-4EE9-9505-5A195B40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F14609-A928-4B0F-865F-CEF7D681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5F84CE2-66CF-4773-923C-F37EBD33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1FCD19-9E58-415D-98F0-4B7B6992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3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969F1AC-9338-4712-B4E5-7B16ADE5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945CF6C-9855-46AC-8BED-F8D7B504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6D3F3E-B42C-4999-8927-9AF82D01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11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6B0BCC-7519-4958-B386-5C2AE909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7C1D5E-1CBD-4E0C-AE34-FA26F462F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C5EFB71-10F3-4C2B-BE2F-F41F3AAAE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C4E4DD-15BD-4913-8456-E388958D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476EDB-4248-4B30-9AC7-0D3EB4F0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71407A-EB95-47EF-A7F2-612D4CC8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8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6B5046-6D53-47CD-BC39-C9F18F81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5116B1-2FC8-4B5E-91BD-12AC6EEEF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096C3D-2A79-49DA-B2C6-31982701B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3D0A43-CF1D-4C26-8B7D-945696EA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006DC1-62D0-4699-BA52-F121BE75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144FBF-DBCE-4C78-BF43-F34C17CF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94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3FAC9FF-593A-496E-A278-F6A43B3C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BB720E-C28C-4B1E-B42C-856307A75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C61A5F-D10A-4DF9-91D3-93C988B4F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5D86-F83C-4E66-804A-035C81B945BF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DFE54E-E3B2-43AB-84A1-98903B0BE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9CE895-83F5-4FEB-810E-617CD0388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9A68-5F39-4610-AFA0-D27559DE7F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96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B3750F-185A-4142-9FC0-557A6BBCA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/>
              <a:t>간단히 확인하는 지하철 노선도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3D92B55-7FD1-4A89-8F73-1D2C85420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202001538 </a:t>
            </a:r>
            <a:r>
              <a:rPr lang="ko-KR" altLang="en-US" dirty="0"/>
              <a:t>이승우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963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7DA5C3-C4B6-46DA-A8E2-1616623E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제작 계기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675119-C76F-4E9D-8F8A-FA5785E80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/>
              <a:t>서울교통공사 ‘고객의 </a:t>
            </a:r>
            <a:r>
              <a:rPr lang="ko-KR" altLang="en-US" sz="2400" dirty="0" err="1"/>
              <a:t>소리’에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도착역</a:t>
            </a:r>
            <a:r>
              <a:rPr lang="ko-KR" altLang="en-US" sz="2400" dirty="0"/>
              <a:t> 정보를 알기 쉽게 해달라는 민원은 </a:t>
            </a:r>
            <a:r>
              <a:rPr lang="en-US" altLang="ko-KR" sz="2400" dirty="0"/>
              <a:t>2022</a:t>
            </a:r>
            <a:r>
              <a:rPr lang="ko-KR" altLang="en-US" sz="2400" dirty="0"/>
              <a:t>년에만 </a:t>
            </a:r>
            <a:r>
              <a:rPr lang="en-US" altLang="ko-KR" sz="2400" dirty="0"/>
              <a:t>819</a:t>
            </a:r>
            <a:r>
              <a:rPr lang="ko-KR" altLang="en-US" sz="2400" dirty="0"/>
              <a:t>건 접수되는 등 </a:t>
            </a:r>
            <a:r>
              <a:rPr lang="ko-KR" altLang="en-US" sz="2400" dirty="0" err="1"/>
              <a:t>서울ㆍ수도권</a:t>
            </a:r>
            <a:r>
              <a:rPr lang="ko-KR" altLang="en-US" sz="2400" dirty="0"/>
              <a:t> 지하철의 안일한 소극 행정 탓에 </a:t>
            </a:r>
            <a:r>
              <a:rPr lang="ko-KR" altLang="en-US" sz="2400" dirty="0" err="1"/>
              <a:t>도착역</a:t>
            </a:r>
            <a:r>
              <a:rPr lang="ko-KR" altLang="en-US" sz="2400" dirty="0"/>
              <a:t> 정보를 확인하기 어렵다는 지적이 쏟아지고 있다</a:t>
            </a:r>
            <a:r>
              <a:rPr lang="en-US" altLang="ko-KR" sz="2400" dirty="0"/>
              <a:t>. </a:t>
            </a:r>
          </a:p>
          <a:p>
            <a:r>
              <a:rPr lang="ko-KR" altLang="en-US" sz="2400" dirty="0"/>
              <a:t>객차 내에 안내를 위한 디스플레이가 설치되어 있지만</a:t>
            </a:r>
            <a:r>
              <a:rPr lang="en-US" altLang="ko-KR" sz="2400" dirty="0"/>
              <a:t>, </a:t>
            </a:r>
            <a:r>
              <a:rPr lang="ko-KR" altLang="en-US" sz="2400" dirty="0"/>
              <a:t>대부분 광고용으로 사용되고 있다</a:t>
            </a:r>
            <a:r>
              <a:rPr lang="en-US" altLang="ko-KR" sz="2400" dirty="0"/>
              <a:t>.</a:t>
            </a:r>
            <a:r>
              <a:rPr lang="ko-KR" altLang="en-US" sz="2400" dirty="0"/>
              <a:t> 원래의 목적인 현위치에 대한 정보는 매우 짧게 지나가고 있다</a:t>
            </a:r>
            <a:r>
              <a:rPr lang="en-US" altLang="ko-KR" sz="2400" dirty="0"/>
              <a:t>.</a:t>
            </a:r>
            <a:r>
              <a:rPr lang="en-US" altLang="ko-KR" sz="2400" baseline="30000" dirty="0"/>
              <a:t> </a:t>
            </a:r>
            <a:r>
              <a:rPr lang="ko-KR" altLang="en-US" sz="2400" dirty="0"/>
              <a:t>안내방송을 놓치면 곤란해진다</a:t>
            </a:r>
            <a:r>
              <a:rPr lang="en-US" altLang="ko-KR" sz="2400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04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696473-1BBF-4C0C-BB2F-372D72ED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기능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8738EF6-B780-4DC0-938B-F4C11D906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6897"/>
            <a:ext cx="2278855" cy="4351338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AE03627-850F-45BF-9E68-495294D9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123" y="1446897"/>
            <a:ext cx="7896699" cy="4351338"/>
          </a:xfrm>
        </p:spPr>
        <p:txBody>
          <a:bodyPr/>
          <a:lstStyle/>
          <a:p>
            <a:r>
              <a:rPr lang="ko-KR" altLang="en-US" dirty="0"/>
              <a:t>네이버 지도 </a:t>
            </a:r>
            <a:r>
              <a:rPr lang="en-US" altLang="ko-KR" dirty="0" err="1"/>
              <a:t>api</a:t>
            </a:r>
            <a:r>
              <a:rPr lang="ko-KR" altLang="en-US" dirty="0" err="1"/>
              <a:t>를</a:t>
            </a:r>
            <a:r>
              <a:rPr lang="ko-KR" altLang="en-US" dirty="0"/>
              <a:t> 이용한 지도 표시</a:t>
            </a:r>
            <a:endParaRPr lang="en-US" altLang="ko-KR" dirty="0"/>
          </a:p>
          <a:p>
            <a:r>
              <a:rPr lang="ko-KR" altLang="en-US" dirty="0"/>
              <a:t>현 위치 출력</a:t>
            </a:r>
          </a:p>
        </p:txBody>
      </p:sp>
    </p:spTree>
    <p:extLst>
      <p:ext uri="{BB962C8B-B14F-4D97-AF65-F5344CB8AC3E}">
        <p14:creationId xmlns:p14="http://schemas.microsoft.com/office/powerpoint/2010/main" val="410782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4E25C5C-99B6-4FC8-9C03-1C09FA083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0065"/>
            <a:ext cx="2791525" cy="435133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EE4410D-AB4C-4917-9197-1537C7DF0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420" y="1490063"/>
            <a:ext cx="2917692" cy="4351337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31680D57-CE23-450C-9147-555FF1D5204F}"/>
              </a:ext>
            </a:extLst>
          </p:cNvPr>
          <p:cNvSpPr txBox="1">
            <a:spLocks/>
          </p:cNvSpPr>
          <p:nvPr/>
        </p:nvSpPr>
        <p:spPr>
          <a:xfrm>
            <a:off x="838200" y="809334"/>
            <a:ext cx="2917693" cy="60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/>
              <a:t>노선도 표시</a:t>
            </a:r>
            <a:endParaRPr lang="ko-KR" altLang="en-US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96A045E4-5A4B-4D66-A08D-2A6D0C6DA418}"/>
              </a:ext>
            </a:extLst>
          </p:cNvPr>
          <p:cNvSpPr txBox="1">
            <a:spLocks/>
          </p:cNvSpPr>
          <p:nvPr/>
        </p:nvSpPr>
        <p:spPr>
          <a:xfrm>
            <a:off x="3992083" y="809334"/>
            <a:ext cx="3541231" cy="60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/>
              <a:t>역 상세 구조 표시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4912D71-1CE9-468B-8516-DD8C17B69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146" y="1490062"/>
            <a:ext cx="2828762" cy="4349837"/>
          </a:xfrm>
          <a:prstGeom prst="rect">
            <a:avLst/>
          </a:prstGeom>
        </p:spPr>
      </p:pic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20EFF0BE-2EE2-47D2-97A6-CB3479A5AB1F}"/>
              </a:ext>
            </a:extLst>
          </p:cNvPr>
          <p:cNvSpPr txBox="1">
            <a:spLocks/>
          </p:cNvSpPr>
          <p:nvPr/>
        </p:nvSpPr>
        <p:spPr>
          <a:xfrm>
            <a:off x="7652058" y="809334"/>
            <a:ext cx="3541231" cy="60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/>
              <a:t>실시간 노선도 이동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56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7EF87CF-A530-443F-8745-95E389C69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0613"/>
            <a:ext cx="2985441" cy="4601361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5AB8D692-CC41-4322-AD00-942161345880}"/>
              </a:ext>
            </a:extLst>
          </p:cNvPr>
          <p:cNvSpPr txBox="1">
            <a:spLocks/>
          </p:cNvSpPr>
          <p:nvPr/>
        </p:nvSpPr>
        <p:spPr>
          <a:xfrm>
            <a:off x="838200" y="809334"/>
            <a:ext cx="2917693" cy="60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길 찾기 기능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42AFBD2-9FA3-4A94-9490-CE8EB40BC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04" y="1700613"/>
            <a:ext cx="3690591" cy="2560994"/>
          </a:xfrm>
          <a:prstGeom prst="rect">
            <a:avLst/>
          </a:prstGeo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B088EF3E-3C7B-449C-8374-0AC3E70B7F65}"/>
              </a:ext>
            </a:extLst>
          </p:cNvPr>
          <p:cNvSpPr txBox="1">
            <a:spLocks/>
          </p:cNvSpPr>
          <p:nvPr/>
        </p:nvSpPr>
        <p:spPr>
          <a:xfrm>
            <a:off x="8368358" y="1700612"/>
            <a:ext cx="3690591" cy="2158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MySQL</a:t>
            </a:r>
            <a:r>
              <a:rPr lang="ko-KR" altLang="en-US" dirty="0"/>
              <a:t>을 활용하여 최근 기록 저장</a:t>
            </a:r>
          </a:p>
        </p:txBody>
      </p:sp>
    </p:spTree>
    <p:extLst>
      <p:ext uri="{BB962C8B-B14F-4D97-AF65-F5344CB8AC3E}">
        <p14:creationId xmlns:p14="http://schemas.microsoft.com/office/powerpoint/2010/main" val="78209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99</Words>
  <Application>Microsoft Office PowerPoint</Application>
  <PresentationFormat>와이드스크린</PresentationFormat>
  <Paragraphs>13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간단히 확인하는 지하철 노선도</vt:lpstr>
      <vt:lpstr>제작 계기</vt:lpstr>
      <vt:lpstr>기능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간단히 확인하는 지하철 노선도</dc:title>
  <dc:creator>SH420</dc:creator>
  <cp:lastModifiedBy>SH420</cp:lastModifiedBy>
  <cp:revision>2</cp:revision>
  <dcterms:created xsi:type="dcterms:W3CDTF">2024-05-27T06:24:25Z</dcterms:created>
  <dcterms:modified xsi:type="dcterms:W3CDTF">2024-05-27T06:39:20Z</dcterms:modified>
</cp:coreProperties>
</file>