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2" r:id="rId13"/>
  </p:sldMasterIdLst>
  <p:sldIdLst>
    <p:sldId id="256" r:id="rId15"/>
    <p:sldId id="258" r:id="rId16"/>
    <p:sldId id="259" r:id="rId17"/>
    <p:sldId id="260" r:id="rId18"/>
    <p:sldId id="267" r:id="rId19"/>
    <p:sldId id="263" r:id="rId20"/>
    <p:sldId id="264" r:id="rId21"/>
    <p:sldId id="265" r:id="rId22"/>
    <p:sldId id="26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viewProps" Target="viewProps.xml"></Relationship><Relationship Id="rId25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646BD-8369-BF8A-C774-9CBA75011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C966656-A66D-BAAD-A7B5-F3BE3FA54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87E23E-5434-2C69-9930-E315691E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6A0A76-9CC0-03AC-F1CB-959C1382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2DDB7C-FD9E-E408-C156-D380FD3D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45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265B5-129E-D408-F4CE-9E8FC0BA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2DC8CB-F3F3-E40B-B96B-B03F6761D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F997AA-94C9-6C60-84B2-7D13DE2E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E9E060-4A7F-F9B3-1B86-A5F6439A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5EA566-894B-7F01-F701-7D4412CD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22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AAB9AC4-4EAC-DDA7-CDA0-EE2BEBF93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3879D6-0ADC-2C30-D6F0-6B13FA1A1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C826A-E08A-8EA8-93FF-5E09C6CB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86FA4F-DC21-FA60-3C14-C4C427E9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4B1211A-2AF5-2586-E184-A46A1F02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4EDA3-05D4-E2E3-A9C1-ED99E9C8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F02342-D3D2-29C6-BC26-BFEDA4DF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A95CD9-09D7-3CA2-6370-4146DA7D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2F487D-F7F9-38EB-EEC1-92AFFC8C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09169-0846-ACB1-BA46-BBED6962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4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80418-4760-8060-3E67-4167816C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8617AF-DF6A-E019-5400-5DEB974E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F940F9-297A-910B-3F9C-1335205D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4D46FD-588A-DD3B-6E83-DC7E3D8D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32A56C-184A-A687-8772-D4695F3A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22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5A6A4-E989-384C-BC2F-E50384DB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1D4B63-13A3-5A99-DE98-6B44F314B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18740A-B8D9-EAC9-B36A-91233B2DA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4C20A3-8DDE-60FF-9979-80C0952E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F80905-4805-4C1B-B9CE-370ACA30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683AB2-DA5B-12C6-2393-983EAC26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80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BCA88-93FC-9CE4-33F3-9CBAD65B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0B94D4-4CFE-209F-A6AF-9CCA59F9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3C8A49-8C72-432B-0120-AF60D4721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980CB23-83DC-6462-0266-5ED181864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4DDA067-163F-B753-8B89-1969A18C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A4198C-96BF-631C-E2EA-AACCB81D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D52CED-E883-2171-DC29-B0A917A0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33C431-342F-68BA-EDD7-954B552B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17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C0495F-4170-0DC5-2034-FD4008FF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D424D51-0965-D92B-BFED-8224CD33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FA11825-5438-3571-C0A2-123B2847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1D3DB18-C82D-F284-01AB-4EFA9533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0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C9CB5E-B56D-5B69-8AC3-3869E5C2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E3DAFAA-193A-A3C1-E292-09E38EC8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95010D-0168-89B7-0886-3B87490D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75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010BFD-AAD2-A22B-4031-5463B66E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C1F264-2CC1-AB58-7394-C644C796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C22C1B-6ACB-3171-4063-5AA52242B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57072E-AB98-4623-8884-C8117F0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F39581-1C24-BD2C-73D4-DE40D645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C77B6F-7C5B-7729-AF48-1273C381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20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3B21A4-61CE-0145-DEE1-556CB875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4322D8-9833-E5F0-38A9-60F3033E6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2323EA8-78E9-EC00-41F5-DE287634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AD9DC1-FB6B-B968-F00F-F1298E71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CE19D1-E0CC-2C91-7634-DCF5713A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E5798F-2ABF-3BBA-20CE-0AEE0D90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34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162F5BA-2CDC-D63C-8C62-74A2A0BC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286C57-1688-89BF-3F30-7D6CB254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33C4BF-2E16-2FE6-4915-A56A3A3B3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5A70-0C35-4B90-935A-55C2957F2E71}" type="datetimeFigureOut">
              <a:rPr lang="ko-KR" altLang="en-US" smtClean="0"/>
              <a:t>2023-11-19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3854FD-61FE-4A6D-E475-2AB6FCD67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87519A-F928-BEC8-CE13-F615C297C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5F9A-FC5F-4579-8052-A9686A4BDB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59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fImage2373923141.pn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image" Target="../media/fImage320322328467.png"></Relationship><Relationship Id="rId2" Type="http://schemas.openxmlformats.org/officeDocument/2006/relationships/slideLayout" Target="../slideLayouts/slideLayout1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chart" Target="../charts/chart1.xml"></Relationship><Relationship Id="rId3" Type="http://schemas.openxmlformats.org/officeDocument/2006/relationships/image" Target="../media/fImage9045202336334.png"></Relationship><Relationship Id="rId4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fImage6017172346500.png"></Relationship><Relationship Id="rId4" Type="http://schemas.openxmlformats.org/officeDocument/2006/relationships/slideLayout" Target="../slideLayouts/slideLayout1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image" Target="../media/fImage263172359169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7CF9249-5DDA-FBA7-6F32-75EE16F761CC}"/>
              </a:ext>
            </a:extLst>
          </p:cNvPr>
          <p:cNvSpPr/>
          <p:nvPr/>
        </p:nvSpPr>
        <p:spPr>
          <a:xfrm>
            <a:off x="1840230" y="2183130"/>
            <a:ext cx="8843010" cy="224409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5400" b="1">
                <a:solidFill>
                  <a:schemeClr val="tx1"/>
                </a:solidFill>
                <a:latin typeface="HY견고딕" charset="0"/>
                <a:ea typeface="HY견고딕" charset="0"/>
              </a:rPr>
              <a:t>종합설계프로젝트</a:t>
            </a:r>
            <a:endParaRPr lang="ko-KR" altLang="en-US" sz="5400" b="1">
              <a:solidFill>
                <a:schemeClr val="tx1"/>
              </a:solidFill>
              <a:latin typeface="HY견고딕" charset="0"/>
              <a:ea typeface="HY견고딕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94FBD8-A429-2408-04F6-92EEB0FE7083}"/>
              </a:ext>
            </a:extLst>
          </p:cNvPr>
          <p:cNvSpPr/>
          <p:nvPr/>
        </p:nvSpPr>
        <p:spPr>
          <a:xfrm>
            <a:off x="4000500" y="4551045"/>
            <a:ext cx="465772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정보통신공학과 </a:t>
            </a:r>
            <a:r>
              <a:rPr lang="en-US" altLang="ko-KR" sz="16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1862048 </a:t>
            </a:r>
            <a:r>
              <a:rPr lang="ko-KR" altLang="en-US" sz="16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임규빈</a:t>
            </a:r>
          </a:p>
        </p:txBody>
      </p:sp>
    </p:spTree>
    <p:extLst>
      <p:ext uri="{BB962C8B-B14F-4D97-AF65-F5344CB8AC3E}">
        <p14:creationId xmlns:p14="http://schemas.microsoft.com/office/powerpoint/2010/main" val="51728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994FBD8-A429-2408-04F6-92EEB0FE7083}"/>
              </a:ext>
            </a:extLst>
          </p:cNvPr>
          <p:cNvSpPr/>
          <p:nvPr/>
        </p:nvSpPr>
        <p:spPr>
          <a:xfrm>
            <a:off x="1304266" y="2241921"/>
            <a:ext cx="707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1. Vue.js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1416484-3037-C643-FD8B-0BC034923483}"/>
              </a:ext>
            </a:extLst>
          </p:cNvPr>
          <p:cNvSpPr/>
          <p:nvPr/>
        </p:nvSpPr>
        <p:spPr>
          <a:xfrm>
            <a:off x="371676" y="376609"/>
            <a:ext cx="5533013" cy="107666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개발환경 </a:t>
            </a:r>
            <a:r>
              <a:rPr lang="en-US" altLang="ko-KR" sz="2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frontend</a:t>
            </a:r>
            <a:endParaRPr lang="en-US" altLang="ko-KR" sz="4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49CB88-8BE3-C6D7-3F73-8252C2CC57CF}"/>
              </a:ext>
            </a:extLst>
          </p:cNvPr>
          <p:cNvSpPr/>
          <p:nvPr/>
        </p:nvSpPr>
        <p:spPr>
          <a:xfrm>
            <a:off x="1066141" y="2821755"/>
            <a:ext cx="8682418" cy="120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ko-KR" altLang="en-US" sz="1600" dirty="0">
                <a:solidFill>
                  <a:schemeClr val="tx1"/>
                </a:solidFill>
              </a:rPr>
              <a:t>컴포넌트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기반의 </a:t>
            </a:r>
            <a:r>
              <a:rPr lang="en-US" altLang="ko-KR" sz="1600" dirty="0">
                <a:solidFill>
                  <a:schemeClr val="tx1"/>
                </a:solidFill>
              </a:rPr>
              <a:t>Frontend Framework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ko-KR" altLang="en-US" sz="1600" dirty="0">
                <a:solidFill>
                  <a:schemeClr val="tx1"/>
                </a:solidFill>
              </a:rPr>
              <a:t>컴포넌트 간의 통신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부모</a:t>
            </a:r>
            <a:r>
              <a:rPr lang="en-US" altLang="ko-KR" sz="1600" dirty="0">
                <a:solidFill>
                  <a:schemeClr val="tx1"/>
                </a:solidFill>
              </a:rPr>
              <a:t>-</a:t>
            </a:r>
            <a:r>
              <a:rPr lang="ko-KR" altLang="en-US" sz="1600" dirty="0">
                <a:solidFill>
                  <a:schemeClr val="tx1"/>
                </a:solidFill>
              </a:rPr>
              <a:t>자식간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컴포넌트간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이벤트버스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en-US" altLang="ko-KR" sz="1600" dirty="0" err="1">
                <a:solidFill>
                  <a:schemeClr val="tx1"/>
                </a:solidFill>
              </a:rPr>
              <a:t>axios</a:t>
            </a:r>
            <a:r>
              <a:rPr lang="ko-KR" altLang="en-US" sz="1600" dirty="0">
                <a:solidFill>
                  <a:schemeClr val="tx1"/>
                </a:solidFill>
              </a:rPr>
              <a:t>를 이용한 서버와 통신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Vue.js </a:t>
            </a:r>
            <a:r>
              <a:rPr lang="ko-KR" altLang="en-US" sz="1600" dirty="0">
                <a:solidFill>
                  <a:schemeClr val="tx1"/>
                </a:solidFill>
              </a:rPr>
              <a:t>기반의 외부 모듈 활용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7A635E7-EA5C-2E3D-0B21-FFB6F7DE9784}"/>
              </a:ext>
            </a:extLst>
          </p:cNvPr>
          <p:cNvSpPr/>
          <p:nvPr/>
        </p:nvSpPr>
        <p:spPr>
          <a:xfrm>
            <a:off x="1304266" y="3960548"/>
            <a:ext cx="707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2. </a:t>
            </a:r>
            <a:r>
              <a:rPr lang="en-US" altLang="ko-KR" sz="2800" dirty="0" err="1">
                <a:solidFill>
                  <a:schemeClr val="tx1"/>
                </a:solidFill>
              </a:rPr>
              <a:t>Vuetify</a:t>
            </a:r>
            <a:r>
              <a:rPr lang="en-US" altLang="ko-KR" sz="2800" dirty="0">
                <a:solidFill>
                  <a:schemeClr val="tx1"/>
                </a:solidFill>
              </a:rPr>
              <a:t> </a:t>
            </a:r>
            <a:r>
              <a:rPr lang="ko-KR" altLang="en-US" sz="2800" dirty="0">
                <a:solidFill>
                  <a:schemeClr val="tx1"/>
                </a:solidFill>
              </a:rPr>
              <a:t>플러그인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04B4102-25E0-9B84-1226-E0FB2ACEE148}"/>
              </a:ext>
            </a:extLst>
          </p:cNvPr>
          <p:cNvSpPr/>
          <p:nvPr/>
        </p:nvSpPr>
        <p:spPr>
          <a:xfrm>
            <a:off x="1066141" y="4341548"/>
            <a:ext cx="8682418" cy="120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en-US" altLang="ko-KR" sz="1600" dirty="0" err="1">
                <a:solidFill>
                  <a:schemeClr val="tx1"/>
                </a:solidFill>
              </a:rPr>
              <a:t>Metrial</a:t>
            </a:r>
            <a:r>
              <a:rPr lang="en-US" altLang="ko-KR" sz="1600" dirty="0">
                <a:solidFill>
                  <a:schemeClr val="tx1"/>
                </a:solidFill>
              </a:rPr>
              <a:t> Design</a:t>
            </a:r>
            <a:r>
              <a:rPr lang="ko-KR" altLang="en-US" sz="1600" dirty="0">
                <a:solidFill>
                  <a:schemeClr val="tx1"/>
                </a:solidFill>
              </a:rPr>
              <a:t>을 지원하는 디자인 프레임워크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Vue.js </a:t>
            </a:r>
            <a:r>
              <a:rPr lang="ko-KR" altLang="en-US" sz="1600" dirty="0">
                <a:solidFill>
                  <a:schemeClr val="tx1"/>
                </a:solidFill>
              </a:rPr>
              <a:t>기반의 </a:t>
            </a:r>
            <a:r>
              <a:rPr lang="en-US" altLang="ko-KR" sz="1600" dirty="0" err="1">
                <a:solidFill>
                  <a:schemeClr val="tx1"/>
                </a:solidFill>
              </a:rPr>
              <a:t>Vuetify</a:t>
            </a:r>
            <a:r>
              <a:rPr lang="en-US" altLang="ko-KR" sz="1600" dirty="0">
                <a:solidFill>
                  <a:schemeClr val="tx1"/>
                </a:solidFill>
              </a:rPr>
              <a:t> UI </a:t>
            </a:r>
            <a:r>
              <a:rPr lang="ko-KR" altLang="en-US" sz="1600" dirty="0">
                <a:solidFill>
                  <a:schemeClr val="tx1"/>
                </a:solidFill>
              </a:rPr>
              <a:t>컴포넌트 활용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95F0AB-1D04-8FD9-1F64-7A50A3AF99FE}"/>
              </a:ext>
            </a:extLst>
          </p:cNvPr>
          <p:cNvCxnSpPr/>
          <p:nvPr/>
        </p:nvCxnSpPr>
        <p:spPr>
          <a:xfrm>
            <a:off x="6200775" y="1243723"/>
            <a:ext cx="53149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ED90A92-879A-EF8B-8536-A3D45D1EFD9D}"/>
              </a:ext>
            </a:extLst>
          </p:cNvPr>
          <p:cNvSpPr/>
          <p:nvPr/>
        </p:nvSpPr>
        <p:spPr>
          <a:xfrm>
            <a:off x="6708259" y="2241921"/>
            <a:ext cx="707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3. Legacy Server </a:t>
            </a:r>
            <a:r>
              <a:rPr lang="ko-KR" altLang="en-US" sz="2800" dirty="0">
                <a:solidFill>
                  <a:schemeClr val="tx1"/>
                </a:solidFill>
              </a:rPr>
              <a:t>연동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514D15-AF81-5892-383A-585CC8829FC3}"/>
              </a:ext>
            </a:extLst>
          </p:cNvPr>
          <p:cNvSpPr/>
          <p:nvPr/>
        </p:nvSpPr>
        <p:spPr>
          <a:xfrm>
            <a:off x="6546525" y="2596509"/>
            <a:ext cx="8682418" cy="120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ko-KR" altLang="en-US" sz="1600" dirty="0">
                <a:solidFill>
                  <a:schemeClr val="tx1"/>
                </a:solidFill>
              </a:rPr>
              <a:t>관련 네이버</a:t>
            </a:r>
            <a:r>
              <a:rPr lang="en-US" altLang="ko-KR" sz="1600" dirty="0">
                <a:solidFill>
                  <a:schemeClr val="tx1"/>
                </a:solidFill>
              </a:rPr>
              <a:t> API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 </a:t>
            </a:r>
            <a:r>
              <a:rPr lang="ko-KR" altLang="en-US" sz="1600" dirty="0">
                <a:solidFill>
                  <a:schemeClr val="tx1"/>
                </a:solidFill>
              </a:rPr>
              <a:t>관련 공공데이터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서비스 </a:t>
            </a:r>
            <a:r>
              <a:rPr lang="en-US" altLang="ko-KR" sz="1600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37EB73A-5C87-CA76-C9F2-CE7BEDCEA94D}"/>
              </a:ext>
            </a:extLst>
          </p:cNvPr>
          <p:cNvSpPr/>
          <p:nvPr/>
        </p:nvSpPr>
        <p:spPr>
          <a:xfrm>
            <a:off x="6708259" y="3960548"/>
            <a:ext cx="30403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4. Web Crawling</a:t>
            </a:r>
          </a:p>
        </p:txBody>
      </p:sp>
    </p:spTree>
    <p:extLst>
      <p:ext uri="{BB962C8B-B14F-4D97-AF65-F5344CB8AC3E}">
        <p14:creationId xmlns:p14="http://schemas.microsoft.com/office/powerpoint/2010/main" val="140441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994FBD8-A429-2408-04F6-92EEB0FE7083}"/>
              </a:ext>
            </a:extLst>
          </p:cNvPr>
          <p:cNvSpPr/>
          <p:nvPr/>
        </p:nvSpPr>
        <p:spPr>
          <a:xfrm>
            <a:off x="1304266" y="2367216"/>
            <a:ext cx="707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1. API Server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1416484-3037-C643-FD8B-0BC034923483}"/>
              </a:ext>
            </a:extLst>
          </p:cNvPr>
          <p:cNvSpPr/>
          <p:nvPr/>
        </p:nvSpPr>
        <p:spPr>
          <a:xfrm>
            <a:off x="371676" y="376609"/>
            <a:ext cx="5533013" cy="1076664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개발환경 </a:t>
            </a:r>
            <a:r>
              <a:rPr lang="en-US" altLang="ko-KR" sz="2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backend</a:t>
            </a:r>
            <a:endParaRPr lang="en-US" altLang="ko-KR" sz="4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549CB88-8BE3-C6D7-3F73-8252C2CC57CF}"/>
              </a:ext>
            </a:extLst>
          </p:cNvPr>
          <p:cNvSpPr/>
          <p:nvPr/>
        </p:nvSpPr>
        <p:spPr>
          <a:xfrm>
            <a:off x="1066141" y="2821755"/>
            <a:ext cx="8682418" cy="120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Node.js </a:t>
            </a:r>
            <a:r>
              <a:rPr lang="ko-KR" altLang="en-US" sz="1600" dirty="0">
                <a:solidFill>
                  <a:schemeClr val="tx1"/>
                </a:solidFill>
              </a:rPr>
              <a:t>기반 </a:t>
            </a:r>
            <a:r>
              <a:rPr lang="en-US" altLang="ko-KR" sz="1600" dirty="0">
                <a:solidFill>
                  <a:schemeClr val="tx1"/>
                </a:solidFill>
              </a:rPr>
              <a:t>+ Express </a:t>
            </a:r>
            <a:r>
              <a:rPr lang="ko-KR" altLang="en-US" sz="1600" dirty="0">
                <a:solidFill>
                  <a:schemeClr val="tx1"/>
                </a:solidFill>
              </a:rPr>
              <a:t>프레임워크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REST API Server </a:t>
            </a:r>
            <a:r>
              <a:rPr lang="ko-KR" altLang="en-US" sz="1600" dirty="0">
                <a:solidFill>
                  <a:schemeClr val="tx1"/>
                </a:solidFill>
              </a:rPr>
              <a:t>구현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Socket </a:t>
            </a:r>
            <a:r>
              <a:rPr lang="ko-KR" altLang="en-US" sz="1600" dirty="0">
                <a:solidFill>
                  <a:schemeClr val="tx1"/>
                </a:solidFill>
              </a:rPr>
              <a:t>실시간 통신 구현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7A635E7-EA5C-2E3D-0B21-FFB6F7DE9784}"/>
              </a:ext>
            </a:extLst>
          </p:cNvPr>
          <p:cNvSpPr/>
          <p:nvPr/>
        </p:nvSpPr>
        <p:spPr>
          <a:xfrm>
            <a:off x="1304266" y="4194899"/>
            <a:ext cx="707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2. Database </a:t>
            </a:r>
            <a:r>
              <a:rPr lang="ko-KR" altLang="en-US" sz="2800" dirty="0">
                <a:solidFill>
                  <a:schemeClr val="tx1"/>
                </a:solidFill>
              </a:rPr>
              <a:t>연동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04B4102-25E0-9B84-1226-E0FB2ACEE148}"/>
              </a:ext>
            </a:extLst>
          </p:cNvPr>
          <p:cNvSpPr/>
          <p:nvPr/>
        </p:nvSpPr>
        <p:spPr>
          <a:xfrm>
            <a:off x="1066141" y="4457394"/>
            <a:ext cx="8682418" cy="120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MongoDB</a:t>
            </a:r>
          </a:p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en-US" altLang="ko-KR" sz="1600" dirty="0" err="1">
                <a:solidFill>
                  <a:schemeClr val="tx1"/>
                </a:solidFill>
              </a:rPr>
              <a:t>Postgresql</a:t>
            </a:r>
            <a:r>
              <a:rPr lang="en-US" altLang="ko-KR" sz="1600" dirty="0">
                <a:solidFill>
                  <a:schemeClr val="tx1"/>
                </a:solidFill>
              </a:rPr>
              <a:t> DB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95F0AB-1D04-8FD9-1F64-7A50A3AF99FE}"/>
              </a:ext>
            </a:extLst>
          </p:cNvPr>
          <p:cNvCxnSpPr/>
          <p:nvPr/>
        </p:nvCxnSpPr>
        <p:spPr>
          <a:xfrm>
            <a:off x="6200775" y="1243723"/>
            <a:ext cx="53149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ED90A92-879A-EF8B-8536-A3D45D1EFD9D}"/>
              </a:ext>
            </a:extLst>
          </p:cNvPr>
          <p:cNvSpPr/>
          <p:nvPr/>
        </p:nvSpPr>
        <p:spPr>
          <a:xfrm>
            <a:off x="6784650" y="2387125"/>
            <a:ext cx="707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</a:rPr>
              <a:t>3. Legacy Service </a:t>
            </a:r>
            <a:r>
              <a:rPr lang="ko-KR" altLang="en-US" sz="2800" dirty="0">
                <a:solidFill>
                  <a:schemeClr val="tx1"/>
                </a:solidFill>
              </a:rPr>
              <a:t>연동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514D15-AF81-5892-383A-585CC8829FC3}"/>
              </a:ext>
            </a:extLst>
          </p:cNvPr>
          <p:cNvSpPr/>
          <p:nvPr/>
        </p:nvSpPr>
        <p:spPr>
          <a:xfrm>
            <a:off x="6546525" y="2596509"/>
            <a:ext cx="8682418" cy="120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ko-KR" altLang="en-US" sz="1600" dirty="0">
                <a:solidFill>
                  <a:schemeClr val="tx1"/>
                </a:solidFill>
              </a:rPr>
              <a:t>서버의</a:t>
            </a:r>
            <a:r>
              <a:rPr lang="en-US" altLang="ko-KR" sz="1600" dirty="0">
                <a:solidFill>
                  <a:schemeClr val="tx1"/>
                </a:solidFill>
              </a:rPr>
              <a:t> API </a:t>
            </a:r>
            <a:r>
              <a:rPr lang="ko-KR" altLang="en-US" sz="1600" dirty="0">
                <a:solidFill>
                  <a:schemeClr val="tx1"/>
                </a:solidFill>
              </a:rPr>
              <a:t>연동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3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994FBD8-A429-2408-04F6-92EEB0FE7083}"/>
              </a:ext>
            </a:extLst>
          </p:cNvPr>
          <p:cNvSpPr/>
          <p:nvPr/>
        </p:nvSpPr>
        <p:spPr>
          <a:xfrm>
            <a:off x="373380" y="1717675"/>
            <a:ext cx="7071995" cy="76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ko-KR" altLang="en-US" sz="2800">
                <a:solidFill>
                  <a:schemeClr val="tx1"/>
                </a:solidFill>
              </a:rPr>
              <a:t>제목 </a:t>
            </a:r>
            <a:r>
              <a:rPr lang="en-US" altLang="ko-KR" sz="2800">
                <a:solidFill>
                  <a:schemeClr val="tx1"/>
                </a:solidFill>
              </a:rPr>
              <a:t>: </a:t>
            </a:r>
            <a:r>
              <a:rPr lang="en-US" altLang="ko-KR" sz="2800" b="1">
                <a:solidFill>
                  <a:schemeClr val="tx1"/>
                </a:solidFill>
              </a:rPr>
              <a:t>[ </a:t>
            </a:r>
            <a:r>
              <a:rPr lang="ko-KR" altLang="en-US" sz="2800" b="1">
                <a:solidFill>
                  <a:schemeClr val="tx1"/>
                </a:solidFill>
              </a:rPr>
              <a:t>나의 </a:t>
            </a:r>
            <a:r>
              <a:rPr lang="ko-KR" altLang="en-US" sz="2800" b="1">
                <a:solidFill>
                  <a:schemeClr val="tx1"/>
                </a:solidFill>
              </a:rPr>
              <a:t>서</a:t>
            </a:r>
            <a:r>
              <a:rPr lang="ko-KR" altLang="en-US" sz="2800" b="1">
                <a:solidFill>
                  <a:schemeClr val="tx1"/>
                </a:solidFill>
              </a:rPr>
              <a:t>재</a:t>
            </a:r>
            <a:r>
              <a:rPr lang="ko-KR" altLang="en-US" sz="2800" b="1">
                <a:solidFill>
                  <a:schemeClr val="tx1"/>
                </a:solidFill>
              </a:rPr>
              <a:t> </a:t>
            </a:r>
            <a:r>
              <a:rPr lang="en-US" altLang="ko-KR" sz="2800" b="1">
                <a:solidFill>
                  <a:schemeClr val="tx1"/>
                </a:solidFill>
              </a:rPr>
              <a:t>]</a:t>
            </a:r>
            <a:endParaRPr lang="ko-KR" altLang="en-US" sz="2800" b="1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1416484-3037-C643-FD8B-0BC034923483}"/>
              </a:ext>
            </a:extLst>
          </p:cNvPr>
          <p:cNvSpPr/>
          <p:nvPr/>
        </p:nvSpPr>
        <p:spPr>
          <a:xfrm>
            <a:off x="371475" y="376555"/>
            <a:ext cx="5533390" cy="1077595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4000">
                <a:solidFill>
                  <a:schemeClr val="tx1"/>
                </a:solidFill>
                <a:latin typeface="HY견고딕" charset="0"/>
                <a:ea typeface="HY견고딕" charset="0"/>
              </a:rPr>
              <a:t>작품</a:t>
            </a:r>
            <a:endParaRPr lang="ko-KR" altLang="en-US" sz="4000">
              <a:solidFill>
                <a:schemeClr val="tx1"/>
              </a:solidFill>
              <a:latin typeface="HY견고딕" charset="0"/>
              <a:ea typeface="HY견고딕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95F0AB-1D04-8FD9-1F64-7A50A3AF99FE}"/>
              </a:ext>
            </a:extLst>
          </p:cNvPr>
          <p:cNvCxnSpPr/>
          <p:nvPr/>
        </p:nvCxnSpPr>
        <p:spPr>
          <a:xfrm>
            <a:off x="6200775" y="1243965"/>
            <a:ext cx="53149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77C2E6FC-6CC5-9D8A-CCF3-909664E2A1F9}"/>
              </a:ext>
            </a:extLst>
          </p:cNvPr>
          <p:cNvSpPr/>
          <p:nvPr/>
        </p:nvSpPr>
        <p:spPr>
          <a:xfrm>
            <a:off x="373380" y="3710305"/>
            <a:ext cx="707136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solidFill>
                  <a:schemeClr val="tx1"/>
                </a:solidFill>
              </a:rPr>
              <a:t>기능 </a:t>
            </a:r>
            <a:r>
              <a:rPr lang="en-US" altLang="ko-KR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3A43D36-58CF-3EE1-D0AA-FA87499F7CB7}"/>
              </a:ext>
            </a:extLst>
          </p:cNvPr>
          <p:cNvSpPr/>
          <p:nvPr/>
        </p:nvSpPr>
        <p:spPr>
          <a:xfrm>
            <a:off x="1470660" y="4037965"/>
            <a:ext cx="5980430" cy="136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</a:rPr>
              <a:t>1. 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6E7F023-1A97-5F8F-D7FD-AD5C23951459}"/>
              </a:ext>
            </a:extLst>
          </p:cNvPr>
          <p:cNvSpPr/>
          <p:nvPr/>
        </p:nvSpPr>
        <p:spPr>
          <a:xfrm>
            <a:off x="1470660" y="4573270"/>
            <a:ext cx="5981065" cy="13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en-US" altLang="ko-KR" sz="2000">
                <a:solidFill>
                  <a:schemeClr val="tx1"/>
                </a:solidFill>
              </a:rPr>
              <a:t>2. </a:t>
            </a:r>
            <a:r>
              <a:rPr lang="ko-KR" altLang="en-US" sz="2000">
                <a:solidFill>
                  <a:schemeClr val="tx1"/>
                </a:solidFill>
              </a:rPr>
              <a:t>도서 </a:t>
            </a:r>
            <a:r>
              <a:rPr lang="ko-KR" altLang="en-US" sz="2000">
                <a:solidFill>
                  <a:schemeClr val="tx1"/>
                </a:solidFill>
              </a:rPr>
              <a:t>검</a:t>
            </a:r>
            <a:r>
              <a:rPr lang="ko-KR" altLang="en-US" sz="2000">
                <a:solidFill>
                  <a:schemeClr val="tx1"/>
                </a:solidFill>
              </a:rPr>
              <a:t>색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28A7DB-ED7D-F56D-067D-76EE9E6C063A}"/>
              </a:ext>
            </a:extLst>
          </p:cNvPr>
          <p:cNvSpPr/>
          <p:nvPr/>
        </p:nvSpPr>
        <p:spPr>
          <a:xfrm>
            <a:off x="1470660" y="5093970"/>
            <a:ext cx="5981065" cy="13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en-US" altLang="ko-KR" sz="2000">
                <a:solidFill>
                  <a:schemeClr val="tx1"/>
                </a:solidFill>
              </a:rPr>
              <a:t>3. </a:t>
            </a:r>
            <a:r>
              <a:rPr lang="ko-KR" altLang="en-US" sz="2000">
                <a:solidFill>
                  <a:schemeClr val="tx1"/>
                </a:solidFill>
              </a:rPr>
              <a:t>독서 </a:t>
            </a:r>
            <a:r>
              <a:rPr lang="ko-KR" altLang="en-US" sz="2000">
                <a:solidFill>
                  <a:schemeClr val="tx1"/>
                </a:solidFill>
              </a:rPr>
              <a:t>현</a:t>
            </a:r>
            <a:r>
              <a:rPr lang="ko-KR" altLang="en-US" sz="2000">
                <a:solidFill>
                  <a:schemeClr val="tx1"/>
                </a:solidFill>
              </a:rPr>
              <a:t>황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27AE6FA-2DA8-2D6D-5717-163019D48B26}"/>
              </a:ext>
            </a:extLst>
          </p:cNvPr>
          <p:cNvSpPr/>
          <p:nvPr/>
        </p:nvSpPr>
        <p:spPr>
          <a:xfrm>
            <a:off x="1470660" y="5627370"/>
            <a:ext cx="5981065" cy="13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ko-KR" altLang="ko-KR" sz="2000">
                <a:solidFill>
                  <a:schemeClr val="tx1"/>
                </a:solidFill>
              </a:rPr>
              <a:t>4</a:t>
            </a:r>
            <a:r>
              <a:rPr lang="ko-KR" altLang="ko-KR" sz="2000">
                <a:solidFill>
                  <a:schemeClr val="tx1"/>
                </a:solidFill>
              </a:rPr>
              <a:t>. </a:t>
            </a:r>
            <a:r>
              <a:rPr lang="ko-KR" altLang="ko-KR" sz="2000">
                <a:solidFill>
                  <a:schemeClr val="tx1"/>
                </a:solidFill>
              </a:rPr>
              <a:t>서점 및 </a:t>
            </a:r>
            <a:r>
              <a:rPr lang="ko-KR" altLang="ko-KR" sz="2000">
                <a:solidFill>
                  <a:schemeClr val="tx1"/>
                </a:solidFill>
              </a:rPr>
              <a:t>도서</a:t>
            </a:r>
            <a:r>
              <a:rPr lang="ko-KR" altLang="ko-KR" sz="2000">
                <a:solidFill>
                  <a:schemeClr val="tx1"/>
                </a:solidFill>
              </a:rPr>
              <a:t>관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>
            <a:spLocks/>
          </p:cNvSpPr>
          <p:nvPr/>
        </p:nvSpPr>
        <p:spPr>
          <a:xfrm rot="0">
            <a:off x="3108325" y="4573905"/>
            <a:ext cx="5981065" cy="137160"/>
          </a:xfrm>
          <a:prstGeom prst="rect"/>
          <a:noFill/>
          <a:ln w="0">
            <a:noFill/>
            <a:prstDash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ko-KR" altLang="ko-KR" sz="2000">
                <a:solidFill>
                  <a:schemeClr val="tx1"/>
                </a:solidFill>
              </a:rPr>
              <a:t>-</a:t>
            </a:r>
            <a:r>
              <a:rPr lang="ko-KR" altLang="ko-KR" sz="2000">
                <a:solidFill>
                  <a:schemeClr val="tx1"/>
                </a:solidFill>
              </a:rPr>
              <a:t> </a:t>
            </a:r>
            <a:r>
              <a:rPr lang="ko-KR" altLang="ko-KR" sz="2000">
                <a:solidFill>
                  <a:schemeClr val="tx1"/>
                </a:solidFill>
              </a:rPr>
              <a:t>원하는 책 </a:t>
            </a:r>
            <a:r>
              <a:rPr lang="ko-KR" altLang="ko-KR" sz="2000">
                <a:solidFill>
                  <a:schemeClr val="tx1"/>
                </a:solidFill>
              </a:rPr>
              <a:t>제목</a:t>
            </a:r>
            <a:r>
              <a:rPr lang="ko-KR" altLang="ko-KR" sz="2000">
                <a:solidFill>
                  <a:schemeClr val="tx1"/>
                </a:solidFill>
              </a:rPr>
              <a:t>을 </a:t>
            </a:r>
            <a:r>
              <a:rPr lang="ko-KR" altLang="ko-KR" sz="2000">
                <a:solidFill>
                  <a:schemeClr val="tx1"/>
                </a:solidFill>
              </a:rPr>
              <a:t>검</a:t>
            </a:r>
            <a:r>
              <a:rPr lang="ko-KR" altLang="ko-KR" sz="2000">
                <a:solidFill>
                  <a:schemeClr val="tx1"/>
                </a:solidFill>
              </a:rPr>
              <a:t>색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>
            <a:spLocks/>
          </p:cNvSpPr>
          <p:nvPr/>
        </p:nvSpPr>
        <p:spPr>
          <a:xfrm rot="0">
            <a:off x="3215640" y="5092065"/>
            <a:ext cx="6870065" cy="137160"/>
          </a:xfrm>
          <a:prstGeom prst="rect"/>
          <a:noFill/>
          <a:ln w="0">
            <a:noFill/>
            <a:prstDash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ko-KR" altLang="ko-KR" sz="2000">
                <a:solidFill>
                  <a:schemeClr val="tx1"/>
                </a:solidFill>
              </a:rPr>
              <a:t>-</a:t>
            </a:r>
            <a:r>
              <a:rPr lang="ko-KR" altLang="ko-KR" sz="2000">
                <a:solidFill>
                  <a:schemeClr val="tx1"/>
                </a:solidFill>
              </a:rPr>
              <a:t> </a:t>
            </a:r>
            <a:r>
              <a:rPr lang="ko-KR" altLang="ko-KR" sz="2000">
                <a:solidFill>
                  <a:schemeClr val="tx1"/>
                </a:solidFill>
              </a:rPr>
              <a:t>자신이 읽은 </a:t>
            </a:r>
            <a:r>
              <a:rPr lang="ko-KR" altLang="ko-KR" sz="2000">
                <a:solidFill>
                  <a:schemeClr val="tx1"/>
                </a:solidFill>
              </a:rPr>
              <a:t>책에</a:t>
            </a:r>
            <a:r>
              <a:rPr lang="ko-KR" altLang="ko-KR" sz="2000">
                <a:solidFill>
                  <a:schemeClr val="tx1"/>
                </a:solidFill>
              </a:rPr>
              <a:t> </a:t>
            </a:r>
            <a:r>
              <a:rPr lang="ko-KR" altLang="ko-KR" sz="2000">
                <a:solidFill>
                  <a:schemeClr val="tx1"/>
                </a:solidFill>
              </a:rPr>
              <a:t>대</a:t>
            </a:r>
            <a:r>
              <a:rPr lang="ko-KR" altLang="ko-KR" sz="2000">
                <a:solidFill>
                  <a:schemeClr val="tx1"/>
                </a:solidFill>
              </a:rPr>
              <a:t>한 간단한 </a:t>
            </a:r>
            <a:r>
              <a:rPr lang="ko-KR" altLang="ko-KR" sz="2000">
                <a:solidFill>
                  <a:schemeClr val="tx1"/>
                </a:solidFill>
              </a:rPr>
              <a:t>독후</a:t>
            </a:r>
            <a:r>
              <a:rPr lang="ko-KR" altLang="ko-KR" sz="2000">
                <a:solidFill>
                  <a:schemeClr val="tx1"/>
                </a:solidFill>
              </a:rPr>
              <a:t>감 </a:t>
            </a:r>
            <a:r>
              <a:rPr lang="ko-KR" altLang="ko-KR" sz="2000">
                <a:solidFill>
                  <a:schemeClr val="tx1"/>
                </a:solidFill>
              </a:rPr>
              <a:t>작</a:t>
            </a:r>
            <a:r>
              <a:rPr lang="ko-KR" altLang="ko-KR" sz="2000">
                <a:solidFill>
                  <a:schemeClr val="tx1"/>
                </a:solidFill>
              </a:rPr>
              <a:t>성 및 </a:t>
            </a:r>
            <a:r>
              <a:rPr lang="ko-KR" altLang="ko-KR" sz="2000">
                <a:solidFill>
                  <a:schemeClr val="tx1"/>
                </a:solidFill>
              </a:rPr>
              <a:t>저</a:t>
            </a:r>
            <a:r>
              <a:rPr lang="ko-KR" altLang="ko-KR" sz="2000">
                <a:solidFill>
                  <a:schemeClr val="tx1"/>
                </a:solidFill>
              </a:rPr>
              <a:t>장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12128C3-A37A-88D6-90A7-AB3F164275DC}"/>
              </a:ext>
            </a:extLst>
          </p:cNvPr>
          <p:cNvSpPr/>
          <p:nvPr/>
        </p:nvSpPr>
        <p:spPr>
          <a:xfrm>
            <a:off x="3610610" y="5615305"/>
            <a:ext cx="6439535" cy="13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ko-KR" altLang="ko-KR" sz="2000">
                <a:solidFill>
                  <a:schemeClr val="tx1"/>
                </a:solidFill>
              </a:rPr>
              <a:t>-</a:t>
            </a:r>
            <a:r>
              <a:rPr lang="ko-KR" altLang="ko-KR" sz="2000">
                <a:solidFill>
                  <a:schemeClr val="tx1"/>
                </a:solidFill>
              </a:rPr>
              <a:t> 지도</a:t>
            </a:r>
            <a:r>
              <a:rPr lang="ko-KR" altLang="ko-KR" sz="2000">
                <a:solidFill>
                  <a:schemeClr val="tx1"/>
                </a:solidFill>
              </a:rPr>
              <a:t>에서 </a:t>
            </a:r>
            <a:r>
              <a:rPr lang="ko-KR" altLang="ko-KR" sz="2000">
                <a:solidFill>
                  <a:schemeClr val="tx1"/>
                </a:solidFill>
              </a:rPr>
              <a:t>검색</a:t>
            </a:r>
            <a:r>
              <a:rPr lang="ko-KR" altLang="ko-KR" sz="2000">
                <a:solidFill>
                  <a:schemeClr val="tx1"/>
                </a:solidFill>
              </a:rPr>
              <a:t>이 </a:t>
            </a:r>
            <a:r>
              <a:rPr lang="ko-KR" altLang="ko-KR" sz="2000">
                <a:solidFill>
                  <a:schemeClr val="tx1"/>
                </a:solidFill>
              </a:rPr>
              <a:t>가능</a:t>
            </a:r>
            <a:r>
              <a:rPr lang="ko-KR" altLang="ko-KR" sz="2000">
                <a:solidFill>
                  <a:schemeClr val="tx1"/>
                </a:solidFill>
              </a:rPr>
              <a:t>함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FB389A9-F345-E992-8A2A-E4107355BD27}"/>
              </a:ext>
            </a:extLst>
          </p:cNvPr>
          <p:cNvSpPr/>
          <p:nvPr/>
        </p:nvSpPr>
        <p:spPr>
          <a:xfrm>
            <a:off x="1464945" y="2831465"/>
            <a:ext cx="10330180" cy="76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latinLnBrk="0">
              <a:buFontTx/>
              <a:buNone/>
            </a:pPr>
            <a:r>
              <a:rPr lang="ko-KR" altLang="en-US" sz="2000">
                <a:solidFill>
                  <a:schemeClr val="tx1"/>
                </a:solidFill>
              </a:rPr>
              <a:t>사용자가 </a:t>
            </a:r>
            <a:r>
              <a:rPr lang="ko-KR" altLang="en-US" sz="2000">
                <a:solidFill>
                  <a:schemeClr val="tx1"/>
                </a:solidFill>
              </a:rPr>
              <a:t>원하</a:t>
            </a:r>
            <a:r>
              <a:rPr lang="ko-KR" altLang="en-US" sz="2000">
                <a:solidFill>
                  <a:schemeClr val="tx1"/>
                </a:solidFill>
              </a:rPr>
              <a:t>는 </a:t>
            </a:r>
            <a:r>
              <a:rPr lang="ko-KR" altLang="en-US" sz="2000">
                <a:solidFill>
                  <a:schemeClr val="tx1"/>
                </a:solidFill>
              </a:rPr>
              <a:t>책</a:t>
            </a:r>
            <a:r>
              <a:rPr lang="ko-KR" altLang="en-US" sz="2000">
                <a:solidFill>
                  <a:schemeClr val="tx1"/>
                </a:solidFill>
              </a:rPr>
              <a:t>을 </a:t>
            </a:r>
            <a:r>
              <a:rPr lang="ko-KR" altLang="en-US" sz="2000">
                <a:solidFill>
                  <a:schemeClr val="tx1"/>
                </a:solidFill>
              </a:rPr>
              <a:t>검색</a:t>
            </a:r>
            <a:r>
              <a:rPr lang="ko-KR" altLang="en-US" sz="2000">
                <a:solidFill>
                  <a:schemeClr val="tx1"/>
                </a:solidFill>
              </a:rPr>
              <a:t>할 수 </a:t>
            </a:r>
            <a:r>
              <a:rPr lang="ko-KR" altLang="en-US" sz="2000">
                <a:solidFill>
                  <a:schemeClr val="tx1"/>
                </a:solidFill>
              </a:rPr>
              <a:t>있</a:t>
            </a:r>
            <a:r>
              <a:rPr lang="ko-KR" altLang="en-US" sz="2000">
                <a:solidFill>
                  <a:schemeClr val="tx1"/>
                </a:solidFill>
              </a:rPr>
              <a:t>고,</a:t>
            </a:r>
            <a:r>
              <a:rPr lang="ko-KR" altLang="en-US" sz="2000">
                <a:solidFill>
                  <a:schemeClr val="tx1"/>
                </a:solidFill>
              </a:rPr>
              <a:t> 독서일지</a:t>
            </a:r>
            <a:r>
              <a:rPr lang="ko-KR" altLang="en-US" sz="2000">
                <a:solidFill>
                  <a:schemeClr val="tx1"/>
                </a:solidFill>
              </a:rPr>
              <a:t>를 </a:t>
            </a:r>
            <a:r>
              <a:rPr lang="ko-KR" altLang="en-US" sz="2000">
                <a:solidFill>
                  <a:schemeClr val="tx1"/>
                </a:solidFill>
              </a:rPr>
              <a:t>작성</a:t>
            </a:r>
            <a:r>
              <a:rPr lang="ko-KR" altLang="en-US" sz="2000">
                <a:solidFill>
                  <a:schemeClr val="tx1"/>
                </a:solidFill>
              </a:rPr>
              <a:t>할 수 </a:t>
            </a:r>
            <a:r>
              <a:rPr lang="ko-KR" altLang="en-US" sz="2000">
                <a:solidFill>
                  <a:schemeClr val="tx1"/>
                </a:solidFill>
              </a:rPr>
              <a:t>있</a:t>
            </a:r>
            <a:r>
              <a:rPr lang="ko-KR" altLang="en-US" sz="2000">
                <a:solidFill>
                  <a:schemeClr val="tx1"/>
                </a:solidFill>
              </a:rPr>
              <a:t>으며,</a:t>
            </a:r>
            <a:r>
              <a:rPr lang="ko-KR" altLang="en-US" sz="2000">
                <a:solidFill>
                  <a:schemeClr val="tx1"/>
                </a:solidFill>
              </a:rPr>
              <a:t> </a:t>
            </a:r>
            <a:r>
              <a:rPr lang="ko-KR" altLang="en-US" sz="2000">
                <a:solidFill>
                  <a:schemeClr val="tx1"/>
                </a:solidFill>
              </a:rPr>
              <a:t>지도에서 </a:t>
            </a:r>
            <a:r>
              <a:rPr lang="ko-KR" altLang="en-US" sz="2000">
                <a:solidFill>
                  <a:schemeClr val="tx1"/>
                </a:solidFill>
              </a:rPr>
              <a:t>원하</a:t>
            </a:r>
            <a:r>
              <a:rPr lang="ko-KR" altLang="en-US" sz="2000">
                <a:solidFill>
                  <a:schemeClr val="tx1"/>
                </a:solidFill>
              </a:rPr>
              <a:t>는 </a:t>
            </a:r>
            <a:r>
              <a:rPr lang="ko-KR" altLang="en-US" sz="2000">
                <a:solidFill>
                  <a:schemeClr val="tx1"/>
                </a:solidFill>
              </a:rPr>
              <a:t>책</a:t>
            </a:r>
            <a:r>
              <a:rPr lang="ko-KR" altLang="en-US" sz="2000">
                <a:solidFill>
                  <a:schemeClr val="tx1"/>
                </a:solidFill>
              </a:rPr>
              <a:t>을 </a:t>
            </a:r>
            <a:r>
              <a:rPr lang="ko-KR" altLang="en-US" sz="2000">
                <a:solidFill>
                  <a:schemeClr val="tx1"/>
                </a:solidFill>
              </a:rPr>
              <a:t>사</a:t>
            </a:r>
            <a:r>
              <a:rPr lang="ko-KR" altLang="en-US" sz="2000">
                <a:solidFill>
                  <a:schemeClr val="tx1"/>
                </a:solidFill>
              </a:rPr>
              <a:t>기 </a:t>
            </a:r>
            <a:r>
              <a:rPr lang="ko-KR" altLang="en-US" sz="2000">
                <a:solidFill>
                  <a:schemeClr val="tx1"/>
                </a:solidFill>
              </a:rPr>
              <a:t>위</a:t>
            </a:r>
            <a:r>
              <a:rPr lang="ko-KR" altLang="en-US" sz="2000">
                <a:solidFill>
                  <a:schemeClr val="tx1"/>
                </a:solidFill>
              </a:rPr>
              <a:t>한 </a:t>
            </a:r>
            <a:r>
              <a:rPr lang="ko-KR" altLang="en-US" sz="2000">
                <a:solidFill>
                  <a:schemeClr val="tx1"/>
                </a:solidFill>
              </a:rPr>
              <a:t>서점이</a:t>
            </a:r>
            <a:r>
              <a:rPr lang="ko-KR" altLang="en-US" sz="2000">
                <a:solidFill>
                  <a:schemeClr val="tx1"/>
                </a:solidFill>
              </a:rPr>
              <a:t>나 </a:t>
            </a:r>
            <a:r>
              <a:rPr lang="ko-KR" altLang="en-US" sz="2000">
                <a:solidFill>
                  <a:schemeClr val="tx1"/>
                </a:solidFill>
              </a:rPr>
              <a:t>도서관등</a:t>
            </a:r>
            <a:r>
              <a:rPr lang="ko-KR" altLang="en-US" sz="2000">
                <a:solidFill>
                  <a:schemeClr val="tx1"/>
                </a:solidFill>
              </a:rPr>
              <a:t>을 </a:t>
            </a:r>
            <a:r>
              <a:rPr lang="ko-KR" altLang="en-US" sz="2000">
                <a:solidFill>
                  <a:schemeClr val="tx1"/>
                </a:solidFill>
              </a:rPr>
              <a:t>검색할</a:t>
            </a:r>
            <a:r>
              <a:rPr lang="ko-KR" altLang="en-US" sz="2000">
                <a:solidFill>
                  <a:schemeClr val="tx1"/>
                </a:solidFill>
              </a:rPr>
              <a:t> 수 </a:t>
            </a:r>
            <a:r>
              <a:rPr lang="ko-KR" altLang="en-US" sz="2000">
                <a:solidFill>
                  <a:schemeClr val="tx1"/>
                </a:solidFill>
              </a:rPr>
              <a:t>있도록</a:t>
            </a:r>
            <a:r>
              <a:rPr lang="ko-KR" altLang="en-US" sz="2000">
                <a:solidFill>
                  <a:schemeClr val="tx1"/>
                </a:solidFill>
              </a:rPr>
              <a:t> </a:t>
            </a:r>
            <a:r>
              <a:rPr lang="ko-KR" altLang="en-US" sz="2000">
                <a:solidFill>
                  <a:schemeClr val="tx1"/>
                </a:solidFill>
              </a:rPr>
              <a:t>한</a:t>
            </a:r>
            <a:r>
              <a:rPr lang="ko-KR" altLang="en-US" sz="2000">
                <a:solidFill>
                  <a:schemeClr val="tx1"/>
                </a:solidFill>
              </a:rPr>
              <a:t>다.</a:t>
            </a:r>
            <a:r>
              <a:rPr lang="ko-KR" altLang="en-US" sz="2000">
                <a:solidFill>
                  <a:schemeClr val="tx1"/>
                </a:solidFill>
              </a:rPr>
              <a:t> 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47DE697-CF67-9741-4FE8-B0516037CE12}"/>
              </a:ext>
            </a:extLst>
          </p:cNvPr>
          <p:cNvSpPr/>
          <p:nvPr/>
        </p:nvSpPr>
        <p:spPr>
          <a:xfrm>
            <a:off x="373380" y="2713990"/>
            <a:ext cx="707136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solidFill>
                  <a:schemeClr val="tx1"/>
                </a:solidFill>
              </a:rPr>
              <a:t>목표 </a:t>
            </a:r>
            <a:r>
              <a:rPr lang="en-US" altLang="ko-KR" sz="28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4979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371475" y="376555"/>
            <a:ext cx="5533390" cy="1077595"/>
          </a:xfrm>
          <a:prstGeom prst="rect"/>
          <a:solidFill>
            <a:schemeClr val="bg1"/>
          </a:solidFill>
          <a:ln w="1016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4000">
                <a:solidFill>
                  <a:schemeClr val="tx1"/>
                </a:solidFill>
                <a:latin typeface="HY견고딕" charset="0"/>
                <a:ea typeface="HY견고딕" charset="0"/>
              </a:rPr>
              <a:t>화면 구성</a:t>
            </a:r>
            <a:endParaRPr lang="ko-KR" altLang="en-US" sz="4000">
              <a:solidFill>
                <a:schemeClr val="tx1"/>
              </a:solidFill>
              <a:latin typeface="HY견고딕" charset="0"/>
              <a:ea typeface="HY견고딕" charset="0"/>
            </a:endParaRPr>
          </a:p>
        </p:txBody>
      </p:sp>
      <p:cxnSp>
        <p:nvCxnSpPr>
          <p:cNvPr id="10" name="Rect 0"/>
          <p:cNvCxnSpPr/>
          <p:nvPr/>
        </p:nvCxnSpPr>
        <p:spPr>
          <a:xfrm rot="0">
            <a:off x="6200775" y="1243965"/>
            <a:ext cx="5315585" cy="635"/>
          </a:xfrm>
          <a:prstGeom prst="line"/>
          <a:ln w="4445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2" descr="C:/Users/User/AppData/Roaming/PolarisOffice/ETemp/25780_20695472/fImage237392314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685290" y="1864995"/>
            <a:ext cx="8448675" cy="42545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1416484-3037-C643-FD8B-0BC034923483}"/>
              </a:ext>
            </a:extLst>
          </p:cNvPr>
          <p:cNvSpPr/>
          <p:nvPr/>
        </p:nvSpPr>
        <p:spPr>
          <a:xfrm>
            <a:off x="371475" y="376555"/>
            <a:ext cx="5532755" cy="107696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화면 구성</a:t>
            </a:r>
            <a:endParaRPr lang="en-US" altLang="ko-KR" sz="4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95F0AB-1D04-8FD9-1F64-7A50A3AF99FE}"/>
              </a:ext>
            </a:extLst>
          </p:cNvPr>
          <p:cNvCxnSpPr/>
          <p:nvPr/>
        </p:nvCxnSpPr>
        <p:spPr>
          <a:xfrm>
            <a:off x="6200775" y="1243965"/>
            <a:ext cx="53149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3" descr="C:/Users/User/AppData/Roaming/PolarisOffice/ETemp/25780_20695472/fImage320322328467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478280" y="2030730"/>
            <a:ext cx="8849360" cy="425386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424053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1416484-3037-C643-FD8B-0BC034923483}"/>
              </a:ext>
            </a:extLst>
          </p:cNvPr>
          <p:cNvSpPr/>
          <p:nvPr/>
        </p:nvSpPr>
        <p:spPr>
          <a:xfrm>
            <a:off x="371475" y="376555"/>
            <a:ext cx="5532755" cy="107696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화면 구성</a:t>
            </a:r>
            <a:endParaRPr lang="en-US" altLang="ko-KR" sz="4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95F0AB-1D04-8FD9-1F64-7A50A3AF99FE}"/>
              </a:ext>
            </a:extLst>
          </p:cNvPr>
          <p:cNvCxnSpPr/>
          <p:nvPr/>
        </p:nvCxnSpPr>
        <p:spPr>
          <a:xfrm>
            <a:off x="6200775" y="1243965"/>
            <a:ext cx="53149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4" descr="C:/Users/User/AppData/Roaming/PolarisOffice/ETemp/25780_20695472/fImage904520233633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796415" y="1920240"/>
            <a:ext cx="8608060" cy="4324350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415341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1416484-3037-C643-FD8B-0BC034923483}"/>
              </a:ext>
            </a:extLst>
          </p:cNvPr>
          <p:cNvSpPr/>
          <p:nvPr/>
        </p:nvSpPr>
        <p:spPr>
          <a:xfrm>
            <a:off x="371475" y="376555"/>
            <a:ext cx="5532755" cy="107696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화면 구성</a:t>
            </a:r>
            <a:endParaRPr lang="en-US" altLang="ko-KR" sz="4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95F0AB-1D04-8FD9-1F64-7A50A3AF99FE}"/>
              </a:ext>
            </a:extLst>
          </p:cNvPr>
          <p:cNvCxnSpPr/>
          <p:nvPr/>
        </p:nvCxnSpPr>
        <p:spPr>
          <a:xfrm>
            <a:off x="6200775" y="1243965"/>
            <a:ext cx="53149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5" descr="C:/Users/User/AppData/Roaming/PolarisOffice/ETemp/25780_20695472/fImage601717234650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353820" y="1837055"/>
            <a:ext cx="8773795" cy="446341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280918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 0"/>
          <p:cNvSpPr>
            <a:spLocks/>
          </p:cNvSpPr>
          <p:nvPr/>
        </p:nvSpPr>
        <p:spPr>
          <a:xfrm rot="0">
            <a:off x="371475" y="376555"/>
            <a:ext cx="5533390" cy="1077595"/>
          </a:xfrm>
          <a:prstGeom prst="rect"/>
          <a:solidFill>
            <a:schemeClr val="bg1"/>
          </a:solidFill>
          <a:ln w="1016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latinLnBrk="0">
              <a:buFontTx/>
              <a:buNone/>
            </a:pPr>
            <a:r>
              <a:rPr lang="ko-KR" altLang="en-US" sz="4000">
                <a:solidFill>
                  <a:schemeClr val="tx1"/>
                </a:solidFill>
                <a:latin typeface="HY견고딕" charset="0"/>
                <a:ea typeface="HY견고딕" charset="0"/>
              </a:rPr>
              <a:t>화면 구성</a:t>
            </a:r>
            <a:endParaRPr lang="ko-KR" altLang="en-US" sz="4000">
              <a:solidFill>
                <a:schemeClr val="tx1"/>
              </a:solidFill>
              <a:latin typeface="HY견고딕" charset="0"/>
              <a:ea typeface="HY견고딕" charset="0"/>
            </a:endParaRPr>
          </a:p>
        </p:txBody>
      </p:sp>
      <p:cxnSp>
        <p:nvCxnSpPr>
          <p:cNvPr id="10" name="Rect 0"/>
          <p:cNvCxnSpPr/>
          <p:nvPr/>
        </p:nvCxnSpPr>
        <p:spPr>
          <a:xfrm rot="0">
            <a:off x="6200775" y="1243965"/>
            <a:ext cx="5315585" cy="635"/>
          </a:xfrm>
          <a:prstGeom prst="line"/>
          <a:ln w="4445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6" descr="C:/Users/User/AppData/Roaming/PolarisOffice/ETemp/25780_20695472/fImage26317235916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16025" y="1795780"/>
            <a:ext cx="9368155" cy="46843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9</Pages>
  <Paragraphs>114</Paragraphs>
  <Words>416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규빈 임</dc:creator>
  <cp:lastModifiedBy>lgb0711</cp:lastModifiedBy>
  <dc:title>PowerPoint 프레젠테이션</dc:title>
  <cp:version>9.104.197.51428</cp:version>
  <dcterms:modified xsi:type="dcterms:W3CDTF">2023-11-19T11:00:54Z</dcterms:modified>
</cp:coreProperties>
</file>